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4630400" cy="8229600"/>
  <p:notesSz cx="8229600" cy="14630400"/>
  <p:embeddedFontLst>
    <p:embeddedFont>
      <p:font typeface="Consolas" panose="020B0609020204030204" pitchFamily="49" charset="0"/>
      <p:regular r:id="rId7"/>
      <p:bold r:id="rId8"/>
      <p:italic r:id="rId9"/>
      <p:boldItalic r:id="rId10"/>
    </p:embeddedFont>
    <p:embeddedFont>
      <p:font typeface="Inter" panose="020B0604020202020204" charset="0"/>
      <p:regular r:id="rId1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07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48" d="100"/>
          <a:sy n="48" d="100"/>
        </p:scale>
        <p:origin x="72" y="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4280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524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bg>
      <p:bgPr>
        <a:solidFill>
          <a:srgbClr val="0F0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57983"/>
            <a:ext cx="7556421" cy="2232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Разработка сайта для колледжа: Регистрация волонтеров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453092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Приветствуем на презентации нашего проекта. Мы представим веб-приложение Flask для колледжа, продемонстрируем его функциональность и обсудим будущие улучшения.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bg>
      <p:bgPr>
        <a:solidFill>
          <a:srgbClr val="0F0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04361" y="495062"/>
            <a:ext cx="11904464" cy="566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Обзор проекта: Сайт для регистрации волонтеров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604361" y="1493163"/>
            <a:ext cx="3164681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Цель и функциональность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604361" y="1949172"/>
            <a:ext cx="6500217" cy="552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Создан удобный сайт для регистрации волонтеров колледжа. Включает интуитивную форму регистрации и привлекательный UI.</a:t>
            </a: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604361" y="2656999"/>
            <a:ext cx="6500217" cy="552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API позволяет полное управление данными волонтеров (CRUD). Это обеспечивает гибкость и расширяемость для будущих потребностей.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7533442" y="1493163"/>
            <a:ext cx="3233857" cy="2833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Используемые технологии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33442" y="1949172"/>
            <a:ext cx="6500217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Flask (Python): Быстрый и легкий веб-фреймворк.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7533442" y="2285762"/>
            <a:ext cx="6500217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HTML/CSS: Для создания адаптивного пользовательского интерфейса.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7533442" y="2622352"/>
            <a:ext cx="6500217" cy="2762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REST API: Стандарт для обмена данными между приложениями.</a:t>
            </a:r>
            <a:endParaRPr lang="en-US" sz="13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3442" y="3092768"/>
            <a:ext cx="6500217" cy="444746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bg>
      <p:bgPr>
        <a:solidFill>
          <a:srgbClr val="0F0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1009" y="654963"/>
            <a:ext cx="7774781" cy="128373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0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Реализация Flask-приложения и API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1009" y="2232065"/>
            <a:ext cx="977979" cy="15722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42359" y="2427565"/>
            <a:ext cx="3156704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Структура приложения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442359" y="2865715"/>
            <a:ext cx="6503432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Организация проекта: </a:t>
            </a:r>
            <a:r>
              <a:rPr lang="en-US" sz="1500" dirty="0">
                <a:solidFill>
                  <a:srgbClr val="E0D6DE"/>
                </a:solidFill>
                <a:highlight>
                  <a:srgbClr val="1C11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app.py</a:t>
            </a:r>
            <a:r>
              <a:rPr lang="en-US" sz="15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sz="1500" dirty="0">
                <a:solidFill>
                  <a:srgbClr val="E0D6DE"/>
                </a:solidFill>
                <a:highlight>
                  <a:srgbClr val="1C11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templates/</a:t>
            </a:r>
            <a:r>
              <a:rPr lang="en-US" sz="15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и </a:t>
            </a:r>
            <a:r>
              <a:rPr lang="en-US" sz="1500" dirty="0">
                <a:solidFill>
                  <a:srgbClr val="E0D6DE"/>
                </a:solidFill>
                <a:highlight>
                  <a:srgbClr val="1C113B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static/</a:t>
            </a:r>
            <a:r>
              <a:rPr lang="en-US" sz="15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500" dirty="0"/>
          </a:p>
        </p:txBody>
      </p:sp>
      <p:sp>
        <p:nvSpPr>
          <p:cNvPr id="7" name="Text 3"/>
          <p:cNvSpPr/>
          <p:nvPr/>
        </p:nvSpPr>
        <p:spPr>
          <a:xfrm>
            <a:off x="7442359" y="3295888"/>
            <a:ext cx="6503432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Это обеспечивает чистоту кода и легкую навигацию.</a:t>
            </a:r>
            <a:endParaRPr lang="en-US" sz="15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1009" y="3804285"/>
            <a:ext cx="977979" cy="188511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7442359" y="3999786"/>
            <a:ext cx="4377214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Форма регистрации волонтеров</a:t>
            </a:r>
            <a:endParaRPr lang="en-US" sz="2000" dirty="0"/>
          </a:p>
        </p:txBody>
      </p:sp>
      <p:sp>
        <p:nvSpPr>
          <p:cNvPr id="10" name="Text 5"/>
          <p:cNvSpPr/>
          <p:nvPr/>
        </p:nvSpPr>
        <p:spPr>
          <a:xfrm>
            <a:off x="7442359" y="4437936"/>
            <a:ext cx="6503432" cy="625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Поля включают имя, фамилию, email, телефон, интересы. Валидация данных выполняется для надежности.</a:t>
            </a:r>
            <a:endParaRPr lang="en-US" sz="1500" dirty="0"/>
          </a:p>
        </p:txBody>
      </p:sp>
      <p:sp>
        <p:nvSpPr>
          <p:cNvPr id="11" name="Text 6"/>
          <p:cNvSpPr/>
          <p:nvPr/>
        </p:nvSpPr>
        <p:spPr>
          <a:xfrm>
            <a:off x="7442359" y="5181005"/>
            <a:ext cx="6503432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Гарантирует корректность и полноту вводимой информации.</a:t>
            </a:r>
            <a:endParaRPr lang="en-US" sz="15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1009" y="5689402"/>
            <a:ext cx="977979" cy="188511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42359" y="5884902"/>
            <a:ext cx="2567226" cy="3208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API (RESTful)</a:t>
            </a:r>
            <a:endParaRPr lang="en-US" sz="2000" dirty="0"/>
          </a:p>
        </p:txBody>
      </p:sp>
      <p:sp>
        <p:nvSpPr>
          <p:cNvPr id="14" name="Text 8"/>
          <p:cNvSpPr/>
          <p:nvPr/>
        </p:nvSpPr>
        <p:spPr>
          <a:xfrm>
            <a:off x="7442359" y="6323052"/>
            <a:ext cx="6503432" cy="625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Реализованы основные операции: получение, добавление, редактирование, удаление.</a:t>
            </a:r>
            <a:endParaRPr lang="en-US" sz="1500" dirty="0"/>
          </a:p>
        </p:txBody>
      </p:sp>
      <p:sp>
        <p:nvSpPr>
          <p:cNvPr id="15" name="Text 9"/>
          <p:cNvSpPr/>
          <p:nvPr/>
        </p:nvSpPr>
        <p:spPr>
          <a:xfrm>
            <a:off x="7442359" y="7066121"/>
            <a:ext cx="6503432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API возвращает и принимает данные в формате JSON.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4">
    <p:bg>
      <p:bgPr>
        <a:solidFill>
          <a:srgbClr val="0F0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5326" y="599242"/>
            <a:ext cx="7733348" cy="13223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FF8AAF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Демонстрация, выводы и дальнейшие шаги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05326" y="2223730"/>
            <a:ext cx="3765947" cy="3247430"/>
          </a:xfrm>
          <a:prstGeom prst="roundRect">
            <a:avLst>
              <a:gd name="adj" fmla="val 2606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14400" y="2432804"/>
            <a:ext cx="2644973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Демонстрация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914400" y="2884289"/>
            <a:ext cx="3347799" cy="16121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Покажем регистрацию волонтера через веб-форму. Продемонстрируем API: получение, редактирование и удаление.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914400" y="4617244"/>
            <a:ext cx="3347799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Используем инструменты как Postman для наглядности.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4672727" y="2223730"/>
            <a:ext cx="3765947" cy="3247430"/>
          </a:xfrm>
          <a:prstGeom prst="roundRect">
            <a:avLst>
              <a:gd name="adj" fmla="val 2606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81801" y="2432804"/>
            <a:ext cx="2644973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Выводы</a:t>
            </a:r>
            <a:endParaRPr lang="en-US" sz="2050" dirty="0"/>
          </a:p>
        </p:txBody>
      </p:sp>
      <p:sp>
        <p:nvSpPr>
          <p:cNvPr id="10" name="Text 7"/>
          <p:cNvSpPr/>
          <p:nvPr/>
        </p:nvSpPr>
        <p:spPr>
          <a:xfrm>
            <a:off x="4881801" y="2884289"/>
            <a:ext cx="3347799" cy="9672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Проект успешно реализован. Базовый функционал сайта и API функционирует как задумано.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4881801" y="3972401"/>
            <a:ext cx="3347799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Это надежная основа для будущих доработок.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705326" y="5672614"/>
            <a:ext cx="7733348" cy="1957745"/>
          </a:xfrm>
          <a:prstGeom prst="roundRect">
            <a:avLst>
              <a:gd name="adj" fmla="val 4323"/>
            </a:avLst>
          </a:prstGeom>
          <a:solidFill>
            <a:srgbClr val="2F1D63"/>
          </a:solidFill>
          <a:ln w="7620">
            <a:solidFill>
              <a:srgbClr val="48367C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14400" y="5881688"/>
            <a:ext cx="2644973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0D6DE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Дальнейшие шаги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914400" y="6333173"/>
            <a:ext cx="7315200" cy="644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Планируем улучшить дизайн, добавить аутентификацию и фильтрацию. Также предстоит развертывание на сервере.</a:t>
            </a:r>
            <a:endParaRPr lang="en-US" sz="1550" dirty="0"/>
          </a:p>
        </p:txBody>
      </p:sp>
      <p:sp>
        <p:nvSpPr>
          <p:cNvPr id="15" name="Text 12"/>
          <p:cNvSpPr/>
          <p:nvPr/>
        </p:nvSpPr>
        <p:spPr>
          <a:xfrm>
            <a:off x="914400" y="7098863"/>
            <a:ext cx="7315200" cy="322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D6D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Это сделает сайт еще более мощным и удобным.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262</Words>
  <Application>Microsoft Office PowerPoint</Application>
  <PresentationFormat>Произвольный</PresentationFormat>
  <Paragraphs>34</Paragraphs>
  <Slides>4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9" baseType="lpstr">
      <vt:lpstr>Inter</vt:lpstr>
      <vt:lpstr>Consolas</vt:lpstr>
      <vt:lpstr>Petrona Bold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Nastia</cp:lastModifiedBy>
  <cp:revision>2</cp:revision>
  <dcterms:created xsi:type="dcterms:W3CDTF">2025-05-30T19:11:40Z</dcterms:created>
  <dcterms:modified xsi:type="dcterms:W3CDTF">2025-05-30T19:13:37Z</dcterms:modified>
</cp:coreProperties>
</file>